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68" r:id="rId6"/>
    <p:sldId id="269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FB8E36-11C5-47B4-A8F0-48654AE65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4E2BBC0-6DC7-4B6B-86B2-61B7FF365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60F884-9E50-44D5-AB29-6060A9EC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EE6402-C5C7-410B-B9B5-DF0E49B9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B5966B-A0C2-4D2E-A25F-E5D45137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5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28500A-DFFB-482E-B3CB-95AFB8E7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06442F1-065B-4AE1-8A6D-01694EE49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685358B-2CED-4D71-8041-DCE838CA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40A91A-646F-49B0-BABE-AEA11970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FD2E73-9E3F-4308-AECB-4E8B4BDB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4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9D8891C-C9DE-4800-B2B1-81E8818C0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C84F506-D982-41E9-ABBE-5F764024D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8EACAE-9BB5-4240-AFC2-6618D4C0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7BD885-8F20-4345-B951-BD9FE33C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381AFD-45F0-4FC2-936B-57F1133D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2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BCBD09-6C7A-48F3-BD0E-921CEAE2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3319E9F-0921-4A1E-82D6-52AA188D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729642-0862-41C7-8116-84FA6FE4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3ED52C-4C15-47C9-AB50-41655C29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113DEC-A133-49E8-8885-C3818A288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38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4C1028-624C-4C43-B25A-751FC0C1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65E437D-A5B6-4CCF-ACEB-500BA671C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F4900F-40E8-4258-A4A6-D84307F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78649C-F705-44B0-B0D2-D947B67A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C9F0FB-BC01-4E2B-9EC0-77D65E67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4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33CB29-98BA-4FB2-8308-097173AB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B5B737-7C5D-43B8-8957-9D0E40CE7E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0F82F93-6380-4574-A3B9-EB9BC102D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01CAE08-C248-469F-A032-F442A2D0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97B6A2E-3D8D-4276-87D4-3C0FAB04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BADD33E-E018-49DB-8818-727E46C9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74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C641F-8957-46DF-ACFC-319C4EA1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401F53B-0600-4A04-8758-F28AB2D82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71D025-2FF8-4E29-A4A0-5E336FB41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32B408C-3D88-4A92-88CF-0C695C79EA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37A5E36-FE99-4F09-996E-A9085CB79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02EE2AE-691A-4BA0-AA68-7B578B9B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6E724A8-7B64-46D6-8892-6877A24D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4027B6A-165F-4FDB-B5FB-9F999259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50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7D9C72-0BFB-439A-8365-72BC8D5E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A4823-2835-4397-82B2-C917E479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FFEA37C-FD83-4AEC-8884-E974B9E5B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773C761-BD78-45A5-A734-9B49E998A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09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6B00B7-C50A-4654-A15A-F1D056A4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9EDB7DB5-7F31-49A0-A78C-116124033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B9D6D2F-03D8-43DA-9BF4-A6A7C944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97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594802-1AA1-4217-B2F8-63D953B27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318D98-0D0E-477B-BDDF-B5349A8D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89C1F15-FE8B-4F1E-A142-03CCBB2DC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7C5C73-2A96-4451-9957-59CADAFAE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778BD78-FCFD-4C7F-8F97-2A6A0BEE7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0B472A2-2F97-473B-9563-2EFD8B0C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0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233D90-A366-41F0-A1AC-4690964F3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6ABCE2C-2672-4F2F-8123-A537844BD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ED11B57-6F6A-4F19-AC71-D4B1BC4FE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D0B4AA-1285-4E32-9B61-23CB42FA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B7486A4-0A04-4B25-9BF1-1B8771E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31F3C5-9E7C-4D88-B1FD-D456592C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9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1C73D2-AF20-46B8-AF61-97F56073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40B715-03E9-4426-A27C-A5D7C3A1F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18BC6D-8F9B-4C0A-B2A1-3C1E538DF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DB5-71C6-4EB8-A747-F8CCE4A0F0B5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D87668-98E4-4AFA-AD5A-4F4CA62B9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FE3195-01DA-4ED5-92B2-4DFDE8C14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651B-E091-4933-9AEC-452C7CD402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mmf-flf-do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mmf-flf-do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mmf-flf-do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mmf-flf-do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ms.yandex.ru/cloud/6521a5ee2530c29c8af7477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hyperlink" Target="https://bbb2.altspu.ru/b/vay-mmf-flf-dod" TargetMode="External"/><Relationship Id="rId2" Type="http://schemas.openxmlformats.org/officeDocument/2006/relationships/hyperlink" Target="mailto:maizenger@yandex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bb2.altspu.ru/b/vay-y2m-zub-pt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862587" y="1228498"/>
              <a:ext cx="54223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(905) 989 21 33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0726" y="2854107"/>
              <a:ext cx="9316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Тестирование по определению профессиональной направленности «Моя профессия – Педагог»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68589" y="418116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Сигитова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Л.И.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527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79059892133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@yandex.ru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8455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371708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12.00–12.45</a:t>
              </a:r>
            </a:p>
          </p:txBody>
        </p:sp>
      </p:grpSp>
      <p:pic>
        <p:nvPicPr>
          <p:cNvPr id="14" name="Рисунок 13" descr="Изображение выглядит как Человеческое лицо, человек, портрет, Модный аксессуар&#10;&#10;Автоматически созданное описание">
            <a:extLst>
              <a:ext uri="{FF2B5EF4-FFF2-40B4-BE49-F238E27FC236}">
                <a16:creationId xmlns:a16="http://schemas.microsoft.com/office/drawing/2014/main" xmlns="" id="{C8A34636-BB6B-48C4-9D00-7D71024786B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30"/>
          <a:stretch/>
        </p:blipFill>
        <p:spPr>
          <a:xfrm>
            <a:off x="1972839" y="3900195"/>
            <a:ext cx="1268316" cy="129592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A38E11D-E6C8-4DC8-B46F-2E2EC1100792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7368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(909) 504 87 94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«ЕГЭ по немецкому языку. Разделы «Письмо» и «Говорение»»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Москвина Т.Н.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4970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moskvina@altspu.ru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132 аудитория Технопарка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14.20 – 15.50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текст, Человеческое лицо, одежда, человек&#10;&#10;Автоматически созданное описание">
            <a:extLst>
              <a:ext uri="{FF2B5EF4-FFF2-40B4-BE49-F238E27FC236}">
                <a16:creationId xmlns:a16="http://schemas.microsoft.com/office/drawing/2014/main" xmlns="" id="{261B2DDF-5940-4C77-9891-2C8CA1F5136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7" t="17789" r="27747" b="12442"/>
          <a:stretch/>
        </p:blipFill>
        <p:spPr>
          <a:xfrm>
            <a:off x="2027602" y="3911506"/>
            <a:ext cx="1262562" cy="141402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925D9BF-CC8D-409B-B564-66312E52C689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2495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</a:t>
              </a:r>
              <a:r>
                <a:rPr lang="ru-RU" dirty="0"/>
                <a:t>913) 226 91 61</a:t>
              </a:r>
              <a:br>
                <a:rPr lang="ru-RU" dirty="0"/>
              </a:b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«Подготовка к ОГЭ по обществознанию»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Бочарова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289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bocharova_ta@altspu.ru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9.00 – 9.45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https://bbb2.altspu.ru/b/vay-mmf-flf-dod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к, Человеческое лицо, одежда, сте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7CA16C4-2979-4272-8393-8845443052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07" y="3868016"/>
            <a:ext cx="1222242" cy="149662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E3B06EE-EEF0-4583-9060-094B50E99FAF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37307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</a:t>
              </a:r>
              <a:r>
                <a:rPr lang="ru-RU" dirty="0"/>
                <a:t>913) 226 91 61</a:t>
              </a:r>
              <a:br>
                <a:rPr lang="ru-RU" dirty="0"/>
              </a:b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«Подготовка к ЕГЭ по обществознанию»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Бочарова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9542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bocharova_ta@altspu.ru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10.00 – 10.45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AA60EA8-564C-4E85-A7C3-A62FE3741D3F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  <p:pic>
        <p:nvPicPr>
          <p:cNvPr id="27" name="Рисунок 26" descr="Изображение выглядит как человек, Человеческое лицо, одежда, сте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7CA16C4-2979-4272-8393-8845443052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07" y="3868016"/>
            <a:ext cx="1222242" cy="14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3148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</a:t>
              </a:r>
              <a:r>
                <a:rPr lang="ru-RU" dirty="0"/>
                <a:t>913) 226 91 61</a:t>
              </a:r>
              <a:br>
                <a:rPr lang="ru-RU" dirty="0"/>
              </a:b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«Подготовка к ОГЭ по обществознанию»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Бочарова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7256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bocharova_ta@altspu.ru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 – 12.30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B49EA9C9-4B25-4193-B630-970CD8644511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  <p:pic>
        <p:nvPicPr>
          <p:cNvPr id="27" name="Рисунок 26" descr="Изображение выглядит как человек, Человеческое лицо, одежда, сте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7CA16C4-2979-4272-8393-8845443052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07" y="3868016"/>
            <a:ext cx="1222242" cy="14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</a:t>
              </a:r>
              <a:r>
                <a:rPr lang="ru-RU" dirty="0"/>
                <a:t>913) 226 91 61</a:t>
              </a:r>
              <a:br>
                <a:rPr lang="ru-RU" dirty="0"/>
              </a:b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«Подготовка к ЕГЭ по обществознанию»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Бочарова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Т.А.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6647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bocharova_ta@altspu.ru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12.40 – 14.10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556EE14-7138-462D-8A39-B22B7F262812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  <p:pic>
        <p:nvPicPr>
          <p:cNvPr id="27" name="Рисунок 26" descr="Изображение выглядит как человек, Человеческое лицо, одежда, сте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7CA16C4-2979-4272-8393-8845443052E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007" y="3868016"/>
            <a:ext cx="1222242" cy="14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220 88 70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«Виды заданий и способы их решения»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Скулов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50363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p-skulov2003@yandex.ru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конференц-зал Технопарка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 – 11.45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https://bbb2.altspu.ru/b/vay-mmf-flf-dod</a:t>
            </a:r>
            <a:r>
              <a:rPr lang="ru-RU" dirty="0"/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ческое лицо, человек, свитер, одеж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D7F36CB5-89A9-46DA-8D2A-2EC8A6F8B77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97" y="3902353"/>
            <a:ext cx="1029251" cy="137233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914E4D7-CD4D-4685-B3BB-3A54E33DF832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42058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218 61 00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«Рекомендации по решению физических задач»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Андреева Л.Е.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90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ale_njan@mail.ru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132 аудитория Технопарка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12.00 – 12.45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ческое лицо, человек, одежда, улыб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26709B0B-F8EC-4164-A635-A82D14AD177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40"/>
          <a:stretch/>
        </p:blipFill>
        <p:spPr>
          <a:xfrm>
            <a:off x="2015141" y="3886906"/>
            <a:ext cx="1242204" cy="126142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8CF6D7A0-9047-4CFE-A45E-3C89BB2B9923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4969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+7 (913) 021 17 66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«ОГЭ по математике–2024: решение геометрических задач»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Кулешова И.Г.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0152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ira-asau@yandex.ru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конференц-зал Технопарка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 – 11.45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https://bbb2.altspu.ru/b/vay-mmf-flf-dod</a:t>
            </a:r>
            <a:r>
              <a:rPr lang="ru-RU" dirty="0"/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одежда, человек, Человеческое лицо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xmlns="" id="{1FC248ED-B7C3-4A7D-839C-6B2828FE665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74"/>
          <a:stretch/>
        </p:blipFill>
        <p:spPr>
          <a:xfrm>
            <a:off x="1907602" y="3934003"/>
            <a:ext cx="1322092" cy="13119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D6C7842-8068-477B-86FF-F97EBB6D47E8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37049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 +7 (905) 985 17 02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24996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«ЕГЭ по математике – 2024: Задачи с параметром»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Кисельников И.В.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7256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rec-kiv@altspu.ru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 – 11.45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к, одежда, Формальная одежда, Человеческое лицо&#10;&#10;Автоматически созданное описание">
            <a:extLst>
              <a:ext uri="{FF2B5EF4-FFF2-40B4-BE49-F238E27FC236}">
                <a16:creationId xmlns:a16="http://schemas.microsoft.com/office/drawing/2014/main" xmlns="" id="{EB17E996-0AC0-40CC-B0F1-C2C81F403FD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8" b="15088"/>
          <a:stretch/>
        </p:blipFill>
        <p:spPr>
          <a:xfrm>
            <a:off x="2050881" y="3918662"/>
            <a:ext cx="1151817" cy="119616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59C3315-7B74-457A-8B19-31CC5AFDD66D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6736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ноября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(902) 997 6775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2825866"/>
              <a:ext cx="9316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«Обработка числовых данных с помощью электронных таблиц в задачах ЕГЭ по информатике»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Афонина М.В.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7073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mv.afonina22@gmail.com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132 аудитория Технопарка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12.00 – 12.45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одежда, Человеческое лицо, человек, улыб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CEF4ECFE-A831-4AAD-9B49-BEB03A47D3E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62"/>
          <a:stretch/>
        </p:blipFill>
        <p:spPr>
          <a:xfrm>
            <a:off x="2067004" y="3858995"/>
            <a:ext cx="1162690" cy="133659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4C80A6F-7912-4F4F-8F92-27BDC6A3C97D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57542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399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021 91 14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0726" y="3021200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«Орфографический анализ на ОГЭ по русскому языку»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68589" y="418116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Воронец М.В.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92963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voronets.10.02.01@gmail.com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202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конференц-зал Технопарка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49220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13.00–13.45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>
                <a:hlinkClick r:id="rId6"/>
              </a:rPr>
              <a:t>https://bbb2.altspu.ru/b/vay-mmf-flf-dod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Рисунок 15" descr="Изображение выглядит как Человеческое лицо, текст, человек, одеж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0F13A03-BF20-4E88-ACF5-2AE7E33F3A2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2" t="1124" r="9227" b="-1124"/>
          <a:stretch/>
        </p:blipFill>
        <p:spPr>
          <a:xfrm>
            <a:off x="1918321" y="3858995"/>
            <a:ext cx="1335376" cy="138993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BDEE33E-A9A6-4350-8397-E08B9209A12E}"/>
              </a:ext>
            </a:extLst>
          </p:cNvPr>
          <p:cNvSpPr txBox="1"/>
          <p:nvPr/>
        </p:nvSpPr>
        <p:spPr>
          <a:xfrm>
            <a:off x="7753481" y="4079511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32249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91476DD6-E07B-46B1-AA4A-807368891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4181311-0368-420C-876E-D61C96DBF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-1981200"/>
            <a:ext cx="14636532" cy="113792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33577" y="879894"/>
            <a:ext cx="5355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Ссылка на регистрацию: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4927" y="1605412"/>
            <a:ext cx="6209810" cy="7850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>
                <a:hlinkClick r:id="rId4"/>
              </a:rPr>
              <a:t>https://forms.yandex.ru/cloud/6521a5ee2530c29c8af7477e/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538144" cy="5320141"/>
            <a:chOff x="974786" y="776377"/>
            <a:chExt cx="10538144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(950) 536 40 48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6402" y="3037064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«Алгоритм решения 8 задания ЕГЭ по русскому языку»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Ануфриева Г.В.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019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agvbarnaul@inbox.ru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84556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 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371708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13.00–13.45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Рисунок 15" descr="Изображение выглядит как Человеческое лицо, человек, портрет, ожерелье&#10;&#10;Автоматически созданное описание">
            <a:extLst>
              <a:ext uri="{FF2B5EF4-FFF2-40B4-BE49-F238E27FC236}">
                <a16:creationId xmlns:a16="http://schemas.microsoft.com/office/drawing/2014/main" xmlns="" id="{2013A265-413C-4546-A9CC-C5FAC21AD47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6" b="21523"/>
          <a:stretch/>
        </p:blipFill>
        <p:spPr>
          <a:xfrm>
            <a:off x="1958718" y="3894186"/>
            <a:ext cx="1306876" cy="136653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4BF85F5-1312-4312-B8AB-83807D6B0A18}"/>
              </a:ext>
            </a:extLst>
          </p:cNvPr>
          <p:cNvSpPr txBox="1"/>
          <p:nvPr/>
        </p:nvSpPr>
        <p:spPr>
          <a:xfrm>
            <a:off x="7409658" y="4110592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6143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(923) 253 13 74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65784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«Рекомендации по решению 7 задания ОГЭ по русскому языку»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Глушкова С.А.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04571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avgustovst1@yandex.ru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конференц-зал Технопарка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480347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14.00–14.45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https://bbb2.altspu.ru/b/vay-mmf-flf-dod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Рисунок 15" descr="Изображение выглядит как Человеческое лицо, человек, одежда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xmlns="" id="{59D9109D-0E73-40E0-A2E7-0AB434718BF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9" b="15232"/>
          <a:stretch/>
        </p:blipFill>
        <p:spPr>
          <a:xfrm>
            <a:off x="1995025" y="3858995"/>
            <a:ext cx="1282435" cy="139812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8FC9BA6-C24E-4A9D-96DC-40EFE83039B0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6968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+7 (913) 256 24 93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65784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«Подводные камни» при подготовке к ЕГЭ по литературе»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Скокова Д.С.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42133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dinara-skokova@mail.ru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371708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14.00–14.45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6" name="Рисунок 15" descr="Изображение выглядит как Человеческое лицо, человек, одежда, улыб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BC75C46F-0655-4426-9649-6942D7D0FD3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4" b="15448"/>
          <a:stretch/>
        </p:blipFill>
        <p:spPr>
          <a:xfrm>
            <a:off x="1971226" y="3841866"/>
            <a:ext cx="1258468" cy="139153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E6F3F6D-F9FA-43C5-BF3D-0E4CD37A205E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9057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(923) 253 13 74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3065784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Онлайн-тестирование «Русский язык – это про100?!»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Глушкова С.А.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93903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avgustovst1@yandex.ru</a:t>
              </a:r>
            </a:p>
            <a:p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актовый зал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371708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15.00–15.45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79057B75-D7F9-4396-8A99-F9D0AF53093D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  <p:pic>
        <p:nvPicPr>
          <p:cNvPr id="27" name="Рисунок 26" descr="Изображение выглядит как Человеческое лицо, человек, одежда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xmlns="" id="{59D9109D-0E73-40E0-A2E7-0AB434718BF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9" b="15232"/>
          <a:stretch/>
        </p:blipFill>
        <p:spPr>
          <a:xfrm>
            <a:off x="1995025" y="3858995"/>
            <a:ext cx="1282435" cy="139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214 00 10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2821848"/>
              <a:ext cx="9316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«Готовимся к ОГЭ по английскому языку: стратегии подготовки к экзамену»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Майзенгер</a:t>
              </a:r>
              <a:r>
                <a:rPr lang="ru-RU" dirty="0"/>
                <a:t> Н.В.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4513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2"/>
                </a:rPr>
                <a:t>: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2"/>
                </a:rPr>
                <a:t>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2"/>
                </a:rPr>
                <a:t>maizenger@yandex.ru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liin-aya@altspu.ru</a:t>
              </a:r>
            </a:p>
            <a:p>
              <a:endParaRPr lang="ru-RU" dirty="0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конференц-зал Технопарка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2" y="243780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11.00–12.30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7"/>
              </a:rPr>
              <a:t>https://bbb2.altspu.ru/b/vay-mmf-flf-dod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к, одежда, Человеческое лицо, улыб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2D083C2D-CF64-45CB-A6E8-C8E3EA26EC0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5" b="7158"/>
          <a:stretch/>
        </p:blipFill>
        <p:spPr>
          <a:xfrm>
            <a:off x="2030128" y="3924952"/>
            <a:ext cx="1131012" cy="148779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7B538DD-994F-4E69-B3A8-F8D540D9092E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41821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220 16 47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2991125"/>
              <a:ext cx="93165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«Стратегии подготовки к сдаче ЕГЭ по французскому языку»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Беляева С.В.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6494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svb-svetlana@mail.ru</a:t>
              </a: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liin-nya@altspu.ru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132 аудитория Технопарка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523897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11.00–12.30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Рисунок 13" descr="Изображение выглядит как человек, Человеческое лицо, улыбка, одежда&#10;&#10;Автоматически созданное описание">
            <a:extLst>
              <a:ext uri="{FF2B5EF4-FFF2-40B4-BE49-F238E27FC236}">
                <a16:creationId xmlns:a16="http://schemas.microsoft.com/office/drawing/2014/main" xmlns="" id="{416BC105-5D32-45BD-9302-8D38DF523E0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03"/>
          <a:stretch/>
        </p:blipFill>
        <p:spPr>
          <a:xfrm>
            <a:off x="1998769" y="3932676"/>
            <a:ext cx="1266825" cy="137345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5FCC8B7-5F34-4164-AB76-495EFC61D2BB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41385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C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AutoShape 4" descr="cornermini-9797184a.svg"/>
          <p:cNvSpPr>
            <a:spLocks noChangeAspect="1" noChangeArrowheads="1"/>
          </p:cNvSpPr>
          <p:nvPr/>
        </p:nvSpPr>
        <p:spPr bwMode="auto">
          <a:xfrm>
            <a:off x="38100" y="1762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952658" y="475837"/>
            <a:ext cx="10472468" cy="5320141"/>
            <a:chOff x="974786" y="776377"/>
            <a:chExt cx="10472468" cy="532014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74786" y="776377"/>
              <a:ext cx="10472468" cy="5320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21477" y="1228498"/>
              <a:ext cx="586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Формат: очный и дистанционный</a:t>
              </a:r>
              <a:endParaRPr lang="ru-RU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2473" y="1228498"/>
              <a:ext cx="30192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solidFill>
                    <a:srgbClr val="56CCC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31 октября 2023  </a:t>
              </a:r>
              <a:endParaRPr lang="ru-RU" sz="20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28151" y="457723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+7 (913) 214 00 10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89132" y="2886125"/>
              <a:ext cx="93165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200" b="1" dirty="0"/>
                <a:t>«Готовимся к ЕГЭ по английскому языку: структура и содержание экзамена в 2024 г.»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393" y="4212046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/>
                <a:t>Майзенгер</a:t>
              </a:r>
              <a:r>
                <a:rPr lang="ru-RU" dirty="0"/>
                <a:t> Н.В.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64051" y="5000340"/>
              <a:ext cx="30192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mail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maizenger@yandex.ru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liin-aya@altspu.ru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33" b="100000" l="9615" r="89423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792473" y="3028890"/>
              <a:ext cx="990738" cy="71447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68735" y="4661893"/>
              <a:ext cx="295316" cy="228632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69505" y="5069736"/>
              <a:ext cx="295316" cy="19052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1924119" y="3766784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Куратор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2472" y="1906179"/>
              <a:ext cx="918721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Место проведения: АлтГПУ, г. Барнаул, пр. Социалистический, 126, 132 аудитория Технопарка</a:t>
              </a:r>
              <a:endParaRPr lang="ru-RU" dirty="0"/>
            </a:p>
            <a:p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2473" y="2464071"/>
              <a:ext cx="3019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Время: 12.40 – 14.10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115066" y="6146280"/>
            <a:ext cx="2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Ссылка на подключение: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16" y="6082450"/>
            <a:ext cx="7832786" cy="5109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6"/>
              </a:rPr>
              <a:t>https://bbb2.altspu.ru/b/vay-y2m-zub-pti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F4EDA15C-A60E-4C4C-88FD-A2EF3C9218ED}"/>
              </a:ext>
            </a:extLst>
          </p:cNvPr>
          <p:cNvSpPr txBox="1"/>
          <p:nvPr/>
        </p:nvSpPr>
        <p:spPr>
          <a:xfrm>
            <a:off x="7395443" y="4117505"/>
            <a:ext cx="32193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Мероприятие </a:t>
            </a:r>
          </a:p>
          <a:p>
            <a:r>
              <a:rPr lang="ru-RU" sz="2800" b="1" dirty="0">
                <a:solidFill>
                  <a:srgbClr val="56CCC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школьников</a:t>
            </a:r>
          </a:p>
        </p:txBody>
      </p:sp>
      <p:pic>
        <p:nvPicPr>
          <p:cNvPr id="27" name="Рисунок 26" descr="Изображение выглядит как человек, одежда, Человеческое лицо, улыб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2D083C2D-CF64-45CB-A6E8-C8E3EA26EC0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5" b="7158"/>
          <a:stretch/>
        </p:blipFill>
        <p:spPr>
          <a:xfrm>
            <a:off x="2030128" y="3924952"/>
            <a:ext cx="1131012" cy="148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1236</Words>
  <Application>Microsoft Office PowerPoint</Application>
  <PresentationFormat>Широкоэкранный</PresentationFormat>
  <Paragraphs>248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theworldgraffiti@yandex.ru</dc:creator>
  <cp:lastModifiedBy>Огнёва А.Л.</cp:lastModifiedBy>
  <cp:revision>46</cp:revision>
  <dcterms:created xsi:type="dcterms:W3CDTF">2020-08-28T07:24:46Z</dcterms:created>
  <dcterms:modified xsi:type="dcterms:W3CDTF">2023-10-19T07:30:16Z</dcterms:modified>
</cp:coreProperties>
</file>